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2013/10/16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2013/10/16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2013/10/16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2013/10/16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2013/10/16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2013/10/16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2013/10/16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2013/10/16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2013/10/16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2013/10/16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2013/10/16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2013/10/16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67544" y="620688"/>
            <a:ext cx="7772400" cy="2232248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3600" dirty="0" smtClean="0"/>
              <a:t>おさらの上に</a:t>
            </a:r>
            <a:br>
              <a:rPr kumimoji="1" lang="ja-JP" altLang="en-US" sz="3600" dirty="0" smtClean="0"/>
            </a:br>
            <a:r>
              <a:rPr kumimoji="1" lang="ja-JP" altLang="en-US" sz="3600" dirty="0" smtClean="0"/>
              <a:t>○おにぎりと　△おにぎりが</a:t>
            </a:r>
            <a:br>
              <a:rPr kumimoji="1" lang="ja-JP" altLang="en-US" sz="3600" dirty="0" smtClean="0"/>
            </a:br>
            <a:r>
              <a:rPr kumimoji="1" lang="ja-JP" altLang="en-US" sz="3600" dirty="0" smtClean="0"/>
              <a:t>ありました。</a:t>
            </a:r>
            <a:endParaRPr kumimoji="1" lang="ja-JP" altLang="en-US" sz="3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99592" y="2852936"/>
            <a:ext cx="7344816" cy="3240360"/>
          </a:xfrm>
        </p:spPr>
        <p:txBody>
          <a:bodyPr/>
          <a:lstStyle/>
          <a:p>
            <a:endParaRPr kumimoji="1" lang="ja-JP" altLang="en-US" dirty="0" smtClean="0"/>
          </a:p>
          <a:p>
            <a:endParaRPr lang="ja-JP" altLang="en-US" dirty="0"/>
          </a:p>
          <a:p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3068960"/>
            <a:ext cx="6624736" cy="2592288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3786082"/>
            <a:ext cx="1656184" cy="1158044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776629"/>
            <a:ext cx="1618299" cy="1167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624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このおにぎりにカレーをかけます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1217" y="1600200"/>
            <a:ext cx="3681566" cy="4525963"/>
          </a:xfrm>
        </p:spPr>
      </p:pic>
    </p:spTree>
    <p:extLst>
      <p:ext uri="{BB962C8B-B14F-4D97-AF65-F5344CB8AC3E}">
        <p14:creationId xmlns:p14="http://schemas.microsoft.com/office/powerpoint/2010/main" val="2489515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すると　どんなおにぎりが　できますか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212976"/>
            <a:ext cx="1668422" cy="1231000"/>
          </a:xfr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83642">
            <a:off x="2510636" y="2513162"/>
            <a:ext cx="1467620" cy="1804230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21497">
            <a:off x="7088201" y="2556465"/>
            <a:ext cx="1417886" cy="1743089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7014" y="3068961"/>
            <a:ext cx="1461250" cy="1166544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4515018" y="3236734"/>
            <a:ext cx="5760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と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056858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記号を使って算数の式にすると　　　どうなるでしょうか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5536" y="2702775"/>
            <a:ext cx="85635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dirty="0" smtClean="0"/>
              <a:t>(</a:t>
            </a:r>
            <a:r>
              <a:rPr kumimoji="1" lang="ja-JP" altLang="en-US" sz="5400" dirty="0" smtClean="0"/>
              <a:t>○</a:t>
            </a:r>
            <a:r>
              <a:rPr kumimoji="1" lang="en-US" altLang="ja-JP" sz="5400" dirty="0" smtClean="0"/>
              <a:t>+</a:t>
            </a:r>
            <a:r>
              <a:rPr kumimoji="1" lang="ja-JP" altLang="en-US" sz="5400" dirty="0" smtClean="0"/>
              <a:t>△</a:t>
            </a:r>
            <a:r>
              <a:rPr kumimoji="1" lang="en-US" altLang="ja-JP" sz="5400" dirty="0" smtClean="0"/>
              <a:t>)×</a:t>
            </a:r>
            <a:r>
              <a:rPr kumimoji="1" lang="ja-JP" altLang="en-US" sz="5400" dirty="0" smtClean="0">
                <a:solidFill>
                  <a:srgbClr val="FFC000"/>
                </a:solidFill>
              </a:rPr>
              <a:t>□</a:t>
            </a:r>
            <a:r>
              <a:rPr kumimoji="1" lang="en-US" altLang="ja-JP" sz="5400" dirty="0" smtClean="0"/>
              <a:t>=</a:t>
            </a:r>
            <a:r>
              <a:rPr kumimoji="1" lang="ja-JP" altLang="en-US" sz="5400" dirty="0" smtClean="0"/>
              <a:t>○</a:t>
            </a:r>
            <a:r>
              <a:rPr kumimoji="1" lang="en-US" altLang="ja-JP" sz="5400" dirty="0" smtClean="0"/>
              <a:t>×</a:t>
            </a:r>
            <a:r>
              <a:rPr kumimoji="1" lang="ja-JP" altLang="en-US" sz="5400" dirty="0" smtClean="0">
                <a:solidFill>
                  <a:srgbClr val="FFC000"/>
                </a:solidFill>
              </a:rPr>
              <a:t>□</a:t>
            </a:r>
            <a:r>
              <a:rPr kumimoji="1" lang="en-US" altLang="ja-JP" sz="5400" dirty="0" smtClean="0"/>
              <a:t>+</a:t>
            </a:r>
            <a:r>
              <a:rPr kumimoji="1" lang="ja-JP" altLang="en-US" sz="5400" dirty="0" smtClean="0"/>
              <a:t>△</a:t>
            </a:r>
            <a:r>
              <a:rPr kumimoji="1" lang="en-US" altLang="ja-JP" sz="5400" dirty="0" smtClean="0"/>
              <a:t>×</a:t>
            </a:r>
            <a:r>
              <a:rPr kumimoji="1" lang="ja-JP" altLang="en-US" sz="5400" dirty="0" smtClean="0">
                <a:solidFill>
                  <a:srgbClr val="FFC000"/>
                </a:solidFill>
              </a:rPr>
              <a:t>□</a:t>
            </a:r>
            <a:endParaRPr kumimoji="1" lang="ja-JP" altLang="en-US" sz="5400" dirty="0">
              <a:solidFill>
                <a:srgbClr val="FFC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95533" y="5105407"/>
            <a:ext cx="85635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dirty="0" smtClean="0"/>
              <a:t>○</a:t>
            </a:r>
            <a:r>
              <a:rPr kumimoji="1" lang="en-US" altLang="ja-JP" sz="5400" dirty="0" smtClean="0"/>
              <a:t>×</a:t>
            </a:r>
            <a:r>
              <a:rPr kumimoji="1" lang="ja-JP" altLang="en-US" sz="5400" dirty="0" smtClean="0">
                <a:solidFill>
                  <a:srgbClr val="FFC000"/>
                </a:solidFill>
              </a:rPr>
              <a:t>□</a:t>
            </a:r>
            <a:r>
              <a:rPr kumimoji="1" lang="en-US" altLang="ja-JP" sz="5400" dirty="0" smtClean="0"/>
              <a:t>+</a:t>
            </a:r>
            <a:r>
              <a:rPr kumimoji="1" lang="ja-JP" altLang="en-US" sz="5400" dirty="0" smtClean="0"/>
              <a:t>△</a:t>
            </a:r>
            <a:r>
              <a:rPr kumimoji="1" lang="en-US" altLang="ja-JP" sz="5400" dirty="0" smtClean="0"/>
              <a:t>×</a:t>
            </a:r>
            <a:r>
              <a:rPr kumimoji="1" lang="ja-JP" altLang="en-US" sz="5400" dirty="0" smtClean="0">
                <a:solidFill>
                  <a:srgbClr val="FFC000"/>
                </a:solidFill>
              </a:rPr>
              <a:t>□</a:t>
            </a:r>
            <a:r>
              <a:rPr kumimoji="1" lang="en-US" altLang="ja-JP" sz="5400" dirty="0" smtClean="0"/>
              <a:t>=(</a:t>
            </a:r>
            <a:r>
              <a:rPr kumimoji="1" lang="ja-JP" altLang="en-US" sz="5400" dirty="0" smtClean="0"/>
              <a:t>○</a:t>
            </a:r>
            <a:r>
              <a:rPr kumimoji="1" lang="en-US" altLang="ja-JP" sz="5400" dirty="0" smtClean="0"/>
              <a:t>+</a:t>
            </a:r>
            <a:r>
              <a:rPr kumimoji="1" lang="ja-JP" altLang="en-US" sz="5400" dirty="0" smtClean="0"/>
              <a:t>△</a:t>
            </a:r>
            <a:r>
              <a:rPr kumimoji="1" lang="en-US" altLang="ja-JP" sz="5400" dirty="0" smtClean="0"/>
              <a:t>)×</a:t>
            </a:r>
            <a:r>
              <a:rPr kumimoji="1" lang="ja-JP" altLang="en-US" sz="5400" dirty="0" smtClean="0">
                <a:solidFill>
                  <a:srgbClr val="FFC000"/>
                </a:solidFill>
              </a:rPr>
              <a:t>□</a:t>
            </a:r>
            <a:endParaRPr kumimoji="1" lang="ja-JP" altLang="en-US" sz="5400" dirty="0">
              <a:solidFill>
                <a:srgbClr val="FFC000"/>
              </a:solidFill>
            </a:endParaRPr>
          </a:p>
        </p:txBody>
      </p:sp>
      <p:sp>
        <p:nvSpPr>
          <p:cNvPr id="9" name="左右矢印 8"/>
          <p:cNvSpPr/>
          <p:nvPr/>
        </p:nvSpPr>
        <p:spPr>
          <a:xfrm rot="20364351">
            <a:off x="2819982" y="4219242"/>
            <a:ext cx="3413215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左右矢印 9"/>
          <p:cNvSpPr/>
          <p:nvPr/>
        </p:nvSpPr>
        <p:spPr>
          <a:xfrm rot="1245122">
            <a:off x="2821018" y="4223406"/>
            <a:ext cx="3413215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減算記号 10"/>
          <p:cNvSpPr/>
          <p:nvPr/>
        </p:nvSpPr>
        <p:spPr>
          <a:xfrm>
            <a:off x="-107485" y="3322499"/>
            <a:ext cx="4677314" cy="623870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減算記号 11"/>
          <p:cNvSpPr/>
          <p:nvPr/>
        </p:nvSpPr>
        <p:spPr>
          <a:xfrm>
            <a:off x="4701895" y="5716802"/>
            <a:ext cx="4677314" cy="623870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277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500"/>
                            </p:stCondLst>
                            <p:childTnLst>
                              <p:par>
                                <p:cTn id="4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000"/>
                            </p:stCondLst>
                            <p:childTnLst>
                              <p:par>
                                <p:cTn id="5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7" grpId="0"/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2486" y="764704"/>
            <a:ext cx="8147248" cy="1858218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まるいおにぎりから</a:t>
            </a:r>
            <a:br>
              <a:rPr kumimoji="1" lang="ja-JP" altLang="en-US" dirty="0" smtClean="0"/>
            </a:br>
            <a:r>
              <a:rPr kumimoji="1" lang="ja-JP" altLang="en-US" dirty="0" smtClean="0"/>
              <a:t>三角の形におにぎりを食べたら</a:t>
            </a:r>
            <a:br>
              <a:rPr kumimoji="1" lang="ja-JP" altLang="en-US" dirty="0" smtClean="0"/>
            </a:br>
            <a:r>
              <a:rPr kumimoji="1" lang="ja-JP" altLang="en-US" dirty="0" smtClean="0"/>
              <a:t>どうなるでしょう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1310" y="3212976"/>
            <a:ext cx="8229600" cy="864096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式に表すと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4434365"/>
            <a:ext cx="85651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dirty="0" smtClean="0"/>
              <a:t>(</a:t>
            </a:r>
            <a:r>
              <a:rPr kumimoji="1" lang="ja-JP" altLang="en-US" sz="4800" dirty="0" smtClean="0"/>
              <a:t>○</a:t>
            </a:r>
            <a:r>
              <a:rPr kumimoji="1" lang="ja-JP" altLang="en-US" sz="5400" dirty="0" err="1" smtClean="0"/>
              <a:t>ー</a:t>
            </a:r>
            <a:r>
              <a:rPr kumimoji="1" lang="ja-JP" altLang="en-US" sz="4800" dirty="0" smtClean="0"/>
              <a:t>△</a:t>
            </a:r>
            <a:r>
              <a:rPr kumimoji="1" lang="en-US" altLang="ja-JP" sz="4800" dirty="0" smtClean="0"/>
              <a:t>)×</a:t>
            </a:r>
            <a:r>
              <a:rPr kumimoji="1" lang="ja-JP" altLang="en-US" sz="4800" dirty="0" smtClean="0">
                <a:solidFill>
                  <a:srgbClr val="FFC000"/>
                </a:solidFill>
              </a:rPr>
              <a:t>□</a:t>
            </a:r>
            <a:r>
              <a:rPr kumimoji="1" lang="en-US" altLang="ja-JP" sz="4800" dirty="0" smtClean="0"/>
              <a:t>=</a:t>
            </a:r>
            <a:r>
              <a:rPr kumimoji="1" lang="ja-JP" altLang="en-US" sz="4800" dirty="0" smtClean="0"/>
              <a:t>○</a:t>
            </a:r>
            <a:r>
              <a:rPr kumimoji="1" lang="en-US" altLang="ja-JP" sz="4800" dirty="0" smtClean="0"/>
              <a:t>×</a:t>
            </a:r>
            <a:r>
              <a:rPr kumimoji="1" lang="ja-JP" altLang="en-US" sz="4800" dirty="0" smtClean="0">
                <a:solidFill>
                  <a:srgbClr val="FFC000"/>
                </a:solidFill>
              </a:rPr>
              <a:t>□</a:t>
            </a:r>
            <a:r>
              <a:rPr lang="ja-JP" altLang="en-US" sz="5400" dirty="0" err="1"/>
              <a:t>ー</a:t>
            </a:r>
            <a:r>
              <a:rPr kumimoji="1" lang="ja-JP" altLang="en-US" sz="4800" dirty="0" smtClean="0"/>
              <a:t>△</a:t>
            </a:r>
            <a:r>
              <a:rPr kumimoji="1" lang="en-US" altLang="ja-JP" sz="4800" dirty="0" smtClean="0"/>
              <a:t>×</a:t>
            </a:r>
            <a:r>
              <a:rPr kumimoji="1" lang="ja-JP" altLang="en-US" sz="4800" dirty="0" smtClean="0">
                <a:solidFill>
                  <a:srgbClr val="FFC000"/>
                </a:solidFill>
              </a:rPr>
              <a:t>□</a:t>
            </a:r>
            <a:endParaRPr kumimoji="1" lang="ja-JP" altLang="en-US" sz="5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386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70</Words>
  <Application>Microsoft Office PowerPoint</Application>
  <PresentationFormat>画面に合わせる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テーマ</vt:lpstr>
      <vt:lpstr>おさらの上に ○おにぎりと　△おにぎりが ありました。</vt:lpstr>
      <vt:lpstr>このおにぎりにカレーをかけます</vt:lpstr>
      <vt:lpstr>すると　どんなおにぎりが　できますか</vt:lpstr>
      <vt:lpstr>記号を使って算数の式にすると　　　どうなるでしょうか</vt:lpstr>
      <vt:lpstr>まるいおにぎりから 三角の形におにぎりを食べたら どうなるでしょう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おさらの上に まるいおにぎりと　さんかくのおにぎりが ありました。</dc:title>
  <dc:creator>福浦</dc:creator>
  <cp:lastModifiedBy>admin</cp:lastModifiedBy>
  <cp:revision>16</cp:revision>
  <dcterms:created xsi:type="dcterms:W3CDTF">2013-05-16T22:59:33Z</dcterms:created>
  <dcterms:modified xsi:type="dcterms:W3CDTF">2013-10-16T07:05:37Z</dcterms:modified>
</cp:coreProperties>
</file>